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57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AE6"/>
    <a:srgbClr val="6C696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93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0BC1-2CBB-B4B3-E0B5-3880893EB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B5D60-DF3A-026A-B35A-B8667C16A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F4DFF-7374-4D3C-2B51-A664335A8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7EDFC-7366-1175-34B5-53210982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A61E-7D08-FCB8-367A-99FA269C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494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7E6F-C84D-563D-B8CF-5E8A1780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46AE7-C63E-5487-80C1-D21CB9BED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C12F-AFD4-B622-51D5-018DEAC0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4AD84-DCE8-EAD1-8642-94FCA618D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9D9F6-965D-44D1-CDB0-5B3D796C4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817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71AD6F-DF22-A7AA-3C6B-D3B9FEC15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890A59-D10C-D11C-CC13-66C82E30E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E1A9D-198B-9275-F064-BBF7C4D09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56D95-422E-1428-9C2C-D6F03005A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9D603-C7E7-A2A4-6E0B-45B0D389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123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DB493-B516-AF95-C01D-4FDA9570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FB02-5018-8B58-4BFC-775A07CD1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F8169-8930-7F74-2FD7-696631C3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96DA9-55E5-28EB-FC3C-6FA35108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158F4-597D-48A7-523B-E753C604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371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5B11-6B83-064D-5D0B-742063EB3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1D86D-952E-8654-7E5C-57FE6D1FE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A851D-6ED3-469F-D1B3-A37054A2F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2E0DF-1193-CDEA-67A8-0D5AFC2A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CBDEE-BE7A-AC8B-2654-A4120972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606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4ADA-8C7B-D533-09C6-E584A6DAC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C7A0D-E658-A5A9-9714-1D25A9FAC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B9C20-542A-1AE1-2268-C7ACD311E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602E1-2A80-82C1-E955-E913CA79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E06C0-FD2F-DD4D-B49E-6CFF63ED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E1950-0385-9328-D762-72971AC5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46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EAE2-0C00-9152-3649-CDB8BF75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0649-8E07-1AB9-7649-99AA23DD1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4A180-DFDE-3D2A-7081-C78B6F5A7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2C5500-CD95-7C59-206D-01EA80112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A379F-4CEA-32C2-8B62-E7DDAD76D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ADFD20-7218-AA72-1F31-054CC2109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A4C186-15E1-EF67-2B14-7C8B8DD3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45536-CB00-36FF-005A-D02B883C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969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3D83-146A-8069-274E-EAAD7DDA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42CB4C-5879-B99C-444F-90AA029A4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D554E-81F1-04F9-6C21-D7093E78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8F34F-04BA-BF79-E7A9-0375CE78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970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546CE-8DE4-555E-A53C-940AF3353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77BD20-E283-AC36-9FE8-5B953E581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09F05-BE3D-A365-57F1-DFD25DF3F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3664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28EF4-A6C4-4702-B32F-A0746579F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B8DF4-57D5-F133-8629-0828885E6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9673A-2FCA-7487-F9D8-84B245611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69081-5FDC-5921-E0A0-05C2E2A1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3B1B2-DBBC-D0F7-7985-5031B63B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8D56F-3E66-B6C2-5DC1-07BEE511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0178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F828C-D88A-CF29-CBED-10ED868E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ABD2EF-A0F9-EDE7-D766-854DFE8C2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9008B-F7F1-ECC6-74BB-30CC65B1A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DB281-DD73-7672-306C-5DBB062E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5B232-9460-2D89-8E4C-0040AD76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3D1AC-5649-4464-25FB-C53DC713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06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371A6E-E692-0CA1-1814-726CD5B4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3070D-9DD7-4887-CFE6-A350BF7EA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7AD12-851A-195E-4E3E-054B4E6263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7F4FFE-76DA-4C58-9374-AC85D83D9172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B8CD7-25AE-F654-D3B5-6B0BEC402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D75D8-0136-0526-6EB6-17934C026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139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15B8593-B0FB-FB35-F1F7-881CDD878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674" t="24250" r="34124" b="5510"/>
          <a:stretch/>
        </p:blipFill>
        <p:spPr>
          <a:xfrm rot="5400000">
            <a:off x="3784859" y="-1462409"/>
            <a:ext cx="4487164" cy="10145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2F488-FA4C-A981-4896-61BC608E0474}"/>
              </a:ext>
            </a:extLst>
          </p:cNvPr>
          <p:cNvSpPr txBox="1"/>
          <p:nvPr/>
        </p:nvSpPr>
        <p:spPr>
          <a:xfrm>
            <a:off x="1199875" y="5236600"/>
            <a:ext cx="536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6C69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endParaRPr lang="it-IT" sz="1050" dirty="0">
              <a:solidFill>
                <a:srgbClr val="6C69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42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7F419F7-76B6-986D-41A5-0AA1F0D21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208" t="7205" r="13311" b="5647"/>
          <a:stretch/>
        </p:blipFill>
        <p:spPr>
          <a:xfrm rot="5400000">
            <a:off x="3260889" y="-1857642"/>
            <a:ext cx="5670222" cy="105732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2467B1-D8DE-6835-4B1E-2BE3432C5CCE}"/>
              </a:ext>
            </a:extLst>
          </p:cNvPr>
          <p:cNvCxnSpPr>
            <a:cxnSpLocks/>
          </p:cNvCxnSpPr>
          <p:nvPr/>
        </p:nvCxnSpPr>
        <p:spPr>
          <a:xfrm>
            <a:off x="7547416" y="676449"/>
            <a:ext cx="0" cy="543600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6B4BAE6-92D7-894D-4B7D-E3A149D736F7}"/>
              </a:ext>
            </a:extLst>
          </p:cNvPr>
          <p:cNvSpPr/>
          <p:nvPr/>
        </p:nvSpPr>
        <p:spPr>
          <a:xfrm>
            <a:off x="4721224" y="3267076"/>
            <a:ext cx="2790825" cy="6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048AA7-D8DC-DFB4-A1A6-7B99A4328207}"/>
              </a:ext>
            </a:extLst>
          </p:cNvPr>
          <p:cNvSpPr/>
          <p:nvPr/>
        </p:nvSpPr>
        <p:spPr>
          <a:xfrm>
            <a:off x="7579609" y="3267076"/>
            <a:ext cx="2790825" cy="6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74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46C254-FA62-F63C-3290-3EE8E9D90C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220" t="12889" r="14110" b="1111"/>
          <a:stretch/>
        </p:blipFill>
        <p:spPr>
          <a:xfrm rot="5400000">
            <a:off x="3268406" y="-1367028"/>
            <a:ext cx="5487548" cy="95920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35E4BF-0406-5B48-3185-3250EF84F260}"/>
              </a:ext>
            </a:extLst>
          </p:cNvPr>
          <p:cNvSpPr/>
          <p:nvPr/>
        </p:nvSpPr>
        <p:spPr>
          <a:xfrm>
            <a:off x="2428874" y="118062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EBB8E0-EF09-C44D-1D5B-5381201A12F6}"/>
              </a:ext>
            </a:extLst>
          </p:cNvPr>
          <p:cNvSpPr/>
          <p:nvPr/>
        </p:nvSpPr>
        <p:spPr>
          <a:xfrm>
            <a:off x="4190999" y="118062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4F4381-9D89-22B9-5A50-CF575573F3F8}"/>
              </a:ext>
            </a:extLst>
          </p:cNvPr>
          <p:cNvSpPr/>
          <p:nvPr/>
        </p:nvSpPr>
        <p:spPr>
          <a:xfrm>
            <a:off x="5893022" y="118062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D6DCF-021E-8BC6-C74D-E444A7A61B04}"/>
              </a:ext>
            </a:extLst>
          </p:cNvPr>
          <p:cNvSpPr/>
          <p:nvPr/>
        </p:nvSpPr>
        <p:spPr>
          <a:xfrm>
            <a:off x="7443216" y="1166622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87699E-265C-753C-A4B2-B76A8BADCAD0}"/>
              </a:ext>
            </a:extLst>
          </p:cNvPr>
          <p:cNvSpPr/>
          <p:nvPr/>
        </p:nvSpPr>
        <p:spPr>
          <a:xfrm>
            <a:off x="7429943" y="342900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E5C41B-F1EF-044F-DBD8-A45B34C82F79}"/>
              </a:ext>
            </a:extLst>
          </p:cNvPr>
          <p:cNvSpPr/>
          <p:nvPr/>
        </p:nvSpPr>
        <p:spPr>
          <a:xfrm>
            <a:off x="5893022" y="342900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DAB9E6-3198-20DE-38F2-1EE41E7A107C}"/>
              </a:ext>
            </a:extLst>
          </p:cNvPr>
          <p:cNvSpPr/>
          <p:nvPr/>
        </p:nvSpPr>
        <p:spPr>
          <a:xfrm>
            <a:off x="4200522" y="3450432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C28276-5F4C-D9AA-08EA-A943504C91BC}"/>
              </a:ext>
            </a:extLst>
          </p:cNvPr>
          <p:cNvSpPr/>
          <p:nvPr/>
        </p:nvSpPr>
        <p:spPr>
          <a:xfrm>
            <a:off x="2452684" y="3450432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4D0AF2-B573-72EB-2141-B96DF1EB6732}"/>
              </a:ext>
            </a:extLst>
          </p:cNvPr>
          <p:cNvSpPr/>
          <p:nvPr/>
        </p:nvSpPr>
        <p:spPr>
          <a:xfrm>
            <a:off x="10808208" y="342900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867065-E8C3-9EE2-C00F-9C8D8C19BEA0}"/>
              </a:ext>
            </a:extLst>
          </p:cNvPr>
          <p:cNvSpPr txBox="1"/>
          <p:nvPr/>
        </p:nvSpPr>
        <p:spPr>
          <a:xfrm>
            <a:off x="10861166" y="2643187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Natural gas: 24%</a:t>
            </a:r>
            <a:endParaRPr lang="it-IT" sz="8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610E1A-2534-6A9B-9AB3-AD2544BC7EA5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0658475" y="2750909"/>
            <a:ext cx="202691" cy="0"/>
          </a:xfrm>
          <a:prstGeom prst="straightConnector1">
            <a:avLst/>
          </a:prstGeom>
          <a:ln w="9525">
            <a:solidFill>
              <a:srgbClr val="FF98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D79CFF-9B16-5DA4-C270-3B88B26DE6D8}"/>
              </a:ext>
            </a:extLst>
          </p:cNvPr>
          <p:cNvSpPr txBox="1"/>
          <p:nvPr/>
        </p:nvSpPr>
        <p:spPr>
          <a:xfrm>
            <a:off x="10861166" y="2846842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Imports: 4%</a:t>
            </a:r>
            <a:endParaRPr lang="it-IT" sz="8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551B1C-3B8B-B72B-2210-16204C13CB4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10658475" y="2954564"/>
            <a:ext cx="202691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7F45DC-7089-28A7-0F56-D075978551F2}"/>
              </a:ext>
            </a:extLst>
          </p:cNvPr>
          <p:cNvSpPr txBox="1"/>
          <p:nvPr/>
        </p:nvSpPr>
        <p:spPr>
          <a:xfrm>
            <a:off x="10861166" y="4757737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Natural gas: 12%</a:t>
            </a:r>
            <a:endParaRPr lang="it-IT" sz="8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B5DDAD-A7C7-F4F5-ECA7-15D86170F37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10658475" y="4865459"/>
            <a:ext cx="202691" cy="0"/>
          </a:xfrm>
          <a:prstGeom prst="straightConnector1">
            <a:avLst/>
          </a:prstGeom>
          <a:ln w="9525">
            <a:solidFill>
              <a:srgbClr val="FF98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49A316-B0ED-B6FB-6F00-08794D64F5C4}"/>
              </a:ext>
            </a:extLst>
          </p:cNvPr>
          <p:cNvSpPr txBox="1"/>
          <p:nvPr/>
        </p:nvSpPr>
        <p:spPr>
          <a:xfrm>
            <a:off x="10861166" y="4961392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Imports: 16%</a:t>
            </a:r>
            <a:endParaRPr lang="it-IT" sz="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B6D338-3279-A711-1ED5-F553DCF80EC3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10658475" y="5069114"/>
            <a:ext cx="202691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1C58A6B-77C3-CAC9-BF76-D3C517C91FEB}"/>
              </a:ext>
            </a:extLst>
          </p:cNvPr>
          <p:cNvSpPr txBox="1"/>
          <p:nvPr/>
        </p:nvSpPr>
        <p:spPr>
          <a:xfrm>
            <a:off x="9214580" y="1200867"/>
            <a:ext cx="155098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/>
              <a:t> STEPS_inv (100€/kgCO2)</a:t>
            </a:r>
            <a:endParaRPr lang="it-IT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938F6C-8D61-822D-062C-129A607C6B5D}"/>
              </a:ext>
            </a:extLst>
          </p:cNvPr>
          <p:cNvSpPr txBox="1"/>
          <p:nvPr/>
        </p:nvSpPr>
        <p:spPr>
          <a:xfrm>
            <a:off x="9214580" y="3415285"/>
            <a:ext cx="155098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/>
              <a:t> STEPS_inv (500€/kgCO2)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159555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B4E751FB-147F-5081-A1E4-83B03060F3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16" t="24490" r="8717" b="17415"/>
          <a:stretch/>
        </p:blipFill>
        <p:spPr>
          <a:xfrm>
            <a:off x="807612" y="1063690"/>
            <a:ext cx="10150678" cy="521581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1EEE615-503F-E722-AAE5-E5CC00CB3462}"/>
              </a:ext>
            </a:extLst>
          </p:cNvPr>
          <p:cNvSpPr/>
          <p:nvPr/>
        </p:nvSpPr>
        <p:spPr>
          <a:xfrm>
            <a:off x="2300288" y="5914161"/>
            <a:ext cx="79624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6DF2-EC1F-AA0B-FB3B-2BF4FDBE74FF}"/>
              </a:ext>
            </a:extLst>
          </p:cNvPr>
          <p:cNvSpPr/>
          <p:nvPr/>
        </p:nvSpPr>
        <p:spPr>
          <a:xfrm>
            <a:off x="2845593" y="5914161"/>
            <a:ext cx="97631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38456E-6F5C-2A44-60A3-1B46FB84B4DD}"/>
              </a:ext>
            </a:extLst>
          </p:cNvPr>
          <p:cNvSpPr/>
          <p:nvPr/>
        </p:nvSpPr>
        <p:spPr>
          <a:xfrm>
            <a:off x="3338512" y="5899874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4F6664-9FC3-EDC5-9486-5A4BB2241922}"/>
              </a:ext>
            </a:extLst>
          </p:cNvPr>
          <p:cNvSpPr/>
          <p:nvPr/>
        </p:nvSpPr>
        <p:spPr>
          <a:xfrm>
            <a:off x="3795196" y="5918821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8A6E06-3E1B-A537-380B-71D2263FB92F}"/>
              </a:ext>
            </a:extLst>
          </p:cNvPr>
          <p:cNvSpPr/>
          <p:nvPr/>
        </p:nvSpPr>
        <p:spPr>
          <a:xfrm>
            <a:off x="7233721" y="1413496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17AD1D-0867-7637-1DB1-9CB947DC0ED0}"/>
              </a:ext>
            </a:extLst>
          </p:cNvPr>
          <p:cNvSpPr/>
          <p:nvPr/>
        </p:nvSpPr>
        <p:spPr>
          <a:xfrm>
            <a:off x="9547251" y="1413496"/>
            <a:ext cx="118243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13B2DD-F5DF-6B24-42FE-E9391B268D28}"/>
              </a:ext>
            </a:extLst>
          </p:cNvPr>
          <p:cNvSpPr/>
          <p:nvPr/>
        </p:nvSpPr>
        <p:spPr>
          <a:xfrm>
            <a:off x="9390089" y="3479572"/>
            <a:ext cx="118243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B73703-8F4A-9109-3538-BAD222AE4525}"/>
              </a:ext>
            </a:extLst>
          </p:cNvPr>
          <p:cNvSpPr/>
          <p:nvPr/>
        </p:nvSpPr>
        <p:spPr>
          <a:xfrm>
            <a:off x="7277774" y="3479572"/>
            <a:ext cx="118243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0316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FFF4D6AD-F62B-23F1-7B98-21C953DC6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14" t="26667" r="39754" b="6528"/>
          <a:stretch/>
        </p:blipFill>
        <p:spPr>
          <a:xfrm rot="5400000">
            <a:off x="4051783" y="-1733547"/>
            <a:ext cx="4088434" cy="10572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7DAFF2-4FC3-CC94-82C8-7EC01CAA3EEF}"/>
              </a:ext>
            </a:extLst>
          </p:cNvPr>
          <p:cNvSpPr txBox="1"/>
          <p:nvPr/>
        </p:nvSpPr>
        <p:spPr>
          <a:xfrm>
            <a:off x="10601325" y="3409953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10.1</a:t>
            </a:r>
            <a:endParaRPr lang="it-IT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C5360-8EB8-26D0-F4C0-BAB0A4369DC8}"/>
              </a:ext>
            </a:extLst>
          </p:cNvPr>
          <p:cNvSpPr txBox="1"/>
          <p:nvPr/>
        </p:nvSpPr>
        <p:spPr>
          <a:xfrm>
            <a:off x="10601325" y="2914653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12.8</a:t>
            </a:r>
            <a:endParaRPr lang="it-IT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397573-064D-75B0-765B-4F5D33C9E821}"/>
              </a:ext>
            </a:extLst>
          </p:cNvPr>
          <p:cNvSpPr txBox="1"/>
          <p:nvPr/>
        </p:nvSpPr>
        <p:spPr>
          <a:xfrm>
            <a:off x="10601325" y="2219328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17.3</a:t>
            </a:r>
            <a:endParaRPr lang="it-IT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18627C-583C-7198-D9E5-6BA486BAA3C1}"/>
              </a:ext>
            </a:extLst>
          </p:cNvPr>
          <p:cNvSpPr txBox="1"/>
          <p:nvPr/>
        </p:nvSpPr>
        <p:spPr>
          <a:xfrm>
            <a:off x="10601325" y="1610056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21.1</a:t>
            </a:r>
            <a:endParaRPr lang="it-IT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33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27E2588-8025-CA6B-DEB6-FA8D7D9409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860" t="5139" r="16928" b="1805"/>
          <a:stretch/>
        </p:blipFill>
        <p:spPr>
          <a:xfrm rot="5400000">
            <a:off x="3167061" y="-2043108"/>
            <a:ext cx="5629278" cy="112585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82C17B-E8A1-89E3-03A3-EA51698B9896}"/>
              </a:ext>
            </a:extLst>
          </p:cNvPr>
          <p:cNvSpPr/>
          <p:nvPr/>
        </p:nvSpPr>
        <p:spPr>
          <a:xfrm>
            <a:off x="2057399" y="866299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ECD13-AF0D-A24D-7FD1-7016C3E02603}"/>
              </a:ext>
            </a:extLst>
          </p:cNvPr>
          <p:cNvSpPr/>
          <p:nvPr/>
        </p:nvSpPr>
        <p:spPr>
          <a:xfrm>
            <a:off x="4784222" y="866299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D87B16-F4BE-157D-AB28-9076F0124489}"/>
              </a:ext>
            </a:extLst>
          </p:cNvPr>
          <p:cNvSpPr/>
          <p:nvPr/>
        </p:nvSpPr>
        <p:spPr>
          <a:xfrm>
            <a:off x="7458086" y="874491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E90C6F-B94E-8CA8-E76F-A1537292D420}"/>
              </a:ext>
            </a:extLst>
          </p:cNvPr>
          <p:cNvSpPr/>
          <p:nvPr/>
        </p:nvSpPr>
        <p:spPr>
          <a:xfrm>
            <a:off x="9946492" y="866299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339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22457BB9-9486-71A1-EE05-507B04CB8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209" t="9115" r="18510" b="12381"/>
          <a:stretch/>
        </p:blipFill>
        <p:spPr>
          <a:xfrm rot="5400000">
            <a:off x="3095981" y="-1256833"/>
            <a:ext cx="5878118" cy="914773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7859FAF-1E5D-F7AD-41E4-0098A2FD6B4C}"/>
              </a:ext>
            </a:extLst>
          </p:cNvPr>
          <p:cNvSpPr/>
          <p:nvPr/>
        </p:nvSpPr>
        <p:spPr>
          <a:xfrm>
            <a:off x="2499611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22330D-1FDA-D2F3-75B5-C14DFC60E46A}"/>
              </a:ext>
            </a:extLst>
          </p:cNvPr>
          <p:cNvSpPr/>
          <p:nvPr/>
        </p:nvSpPr>
        <p:spPr>
          <a:xfrm>
            <a:off x="3271136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B9A2A-6EB9-EADD-5F3D-0587877D32FC}"/>
              </a:ext>
            </a:extLst>
          </p:cNvPr>
          <p:cNvSpPr/>
          <p:nvPr/>
        </p:nvSpPr>
        <p:spPr>
          <a:xfrm>
            <a:off x="4016468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A38849-01C8-050D-8ABA-EF8638163212}"/>
              </a:ext>
            </a:extLst>
          </p:cNvPr>
          <p:cNvSpPr/>
          <p:nvPr/>
        </p:nvSpPr>
        <p:spPr>
          <a:xfrm>
            <a:off x="4592731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DF477-3C5C-069C-3967-D624F624CBF0}"/>
              </a:ext>
            </a:extLst>
          </p:cNvPr>
          <p:cNvSpPr/>
          <p:nvPr/>
        </p:nvSpPr>
        <p:spPr>
          <a:xfrm>
            <a:off x="2402682" y="3065551"/>
            <a:ext cx="2839274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EDA5CA-AB43-D44C-D902-E9F95A9E2002}"/>
              </a:ext>
            </a:extLst>
          </p:cNvPr>
          <p:cNvSpPr/>
          <p:nvPr/>
        </p:nvSpPr>
        <p:spPr>
          <a:xfrm>
            <a:off x="9803700" y="347581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774FD8-8CCC-FF53-A077-EC736434A896}"/>
              </a:ext>
            </a:extLst>
          </p:cNvPr>
          <p:cNvSpPr/>
          <p:nvPr/>
        </p:nvSpPr>
        <p:spPr>
          <a:xfrm>
            <a:off x="9822750" y="366783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06E81D-937A-114E-F982-C8339E88F17D}"/>
              </a:ext>
            </a:extLst>
          </p:cNvPr>
          <p:cNvSpPr/>
          <p:nvPr/>
        </p:nvSpPr>
        <p:spPr>
          <a:xfrm>
            <a:off x="9845416" y="715813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708B82-AB92-6EF2-1A92-B4F92C6CF686}"/>
              </a:ext>
            </a:extLst>
          </p:cNvPr>
          <p:cNvSpPr/>
          <p:nvPr/>
        </p:nvSpPr>
        <p:spPr>
          <a:xfrm>
            <a:off x="9843035" y="942031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38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Office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Lorenzo Rinaldi</dc:creator>
  <cp:lastModifiedBy>Lorenzo Rinaldi</cp:lastModifiedBy>
  <cp:revision>4</cp:revision>
  <dcterms:created xsi:type="dcterms:W3CDTF">2024-04-14T08:09:50Z</dcterms:created>
  <dcterms:modified xsi:type="dcterms:W3CDTF">2024-04-15T08:10:29Z</dcterms:modified>
</cp:coreProperties>
</file>